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578" autoAdjust="0"/>
  </p:normalViewPr>
  <p:slideViewPr>
    <p:cSldViewPr>
      <p:cViewPr varScale="1">
        <p:scale>
          <a:sx n="57" d="100"/>
          <a:sy n="57" d="100"/>
        </p:scale>
        <p:origin x="208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215725" y="2834937"/>
            <a:ext cx="15039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Resistenza all’eparina non frazionata nei pazienti con cancro e tromboembolismo venoso acuto: un case report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532083" y="5353039"/>
            <a:ext cx="14704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1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 Clinical and Molecular Medicine Department, Sapienza University of Rome, 00198 Rome, Italy</a:t>
            </a: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94746" y="7635803"/>
            <a:ext cx="8806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Linda Piras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MD; Armando Ferrera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MD; Raffaella Mistrulli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 ,MD; Emanuele Barbato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MD, PhD; Giuliano Tocci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MD, PhD; Allegra Battistoni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MD, PhD.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300" dirty="0"/>
                  <a:t>ABSTRACT: </a:t>
                </a:r>
                <a:endParaRPr lang="it-IT" sz="2800" dirty="0"/>
              </a:p>
              <a:p>
                <a:pPr algn="just">
                  <a:lnSpc>
                    <a:spcPct val="150000"/>
                  </a:lnSpc>
                </a:pPr>
                <a:r>
                  <a:rPr lang="it-IT" sz="2400" dirty="0"/>
                  <a:t>La relazione tra cancro ed ipercoagulabilità è nota da anni. Ancora oggi, il tromboembolismo venoso (TEV), che comprende la trombosi venosa profonda (TVP) e l'embolia polmonare (EP), rimane una delle principali cause di mortalità e morbilità nei pazienti oncologici. L'anticoagulazione parenterale è il cardine della gestione acuta del TEV. A causa della sua breve emivita, della sicurezza nei pazienti con malattia renale cronica e della potenziale reversibilità, l'eparina non frazionata (ENF) emerge come l'anticoagulante preferito nelle terapie intensive, specialmente nelle forme a rischio alto o intermedio-alto. Tuttavia, un numero crescente di casi documenta una resistenza all'eparina, con meccanismi non ancora completamente chiariti. Data l'elevata incidenza di TEV nei pazienti oncologici e l’alto tasso di mortalità associato, comprendere e riconoscere la resistenza all'eparina e quindi scegliere l'anticoagulante parenterale ottimale per la gestione della fase acuta in questa coorte di pazienti è di grande interesse. Presentiamo un caso clinico di un paziente con adenocarcinoma polmonare avanzato ricoverato nella nostra Unità di Terapia Intensiva (UTI) a seguito di un episodio di TEV ad alto rischio, trattato con ENF complicata da resistenza all'eparina.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551151" y="1758099"/>
            <a:ext cx="1376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1. </a:t>
            </a:r>
            <a:r>
              <a:rPr lang="it-IT" sz="3200" dirty="0"/>
              <a:t>EP massiva con coinvolgimento di entrambi i rami dell’arteria polmonare.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4BE4ED1-3CE0-F73F-28E7-C81A74841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540" y="2957913"/>
            <a:ext cx="9124383" cy="67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301</Words>
  <Application>Microsoft Macintosh PowerPoint</Application>
  <PresentationFormat>Personalizzato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League Spartan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Microsoft Office User</cp:lastModifiedBy>
  <cp:revision>64</cp:revision>
  <dcterms:created xsi:type="dcterms:W3CDTF">2006-08-16T00:00:00Z</dcterms:created>
  <dcterms:modified xsi:type="dcterms:W3CDTF">2024-11-07T14:41:42Z</dcterms:modified>
  <dc:identifier>DAF-3TDFZOk</dc:identifier>
</cp:coreProperties>
</file>