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8288000" cy="10287000"/>
  <p:notesSz cx="6858000" cy="9144000"/>
  <p:embeddedFontLst>
    <p:embeddedFont>
      <p:font typeface="Aptos" panose="020B0004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eague Spartan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 autoAdjust="0"/>
    <p:restoredTop sz="94603" autoAdjust="0"/>
  </p:normalViewPr>
  <p:slideViewPr>
    <p:cSldViewPr>
      <p:cViewPr varScale="1">
        <p:scale>
          <a:sx n="68" d="100"/>
          <a:sy n="68" d="100"/>
        </p:scale>
        <p:origin x="84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363541-6136-69C9-A2AE-138E9F90660E}"/>
              </a:ext>
            </a:extLst>
          </p:cNvPr>
          <p:cNvSpPr txBox="1"/>
          <p:nvPr/>
        </p:nvSpPr>
        <p:spPr>
          <a:xfrm>
            <a:off x="1321089" y="3624713"/>
            <a:ext cx="150781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ELETTROSTIMOLAZIONE E STIMOLAZIONE BIOLOGICA NEL CCM: UNA PROSPETTIVA INTEGRATA</a:t>
            </a:r>
            <a:endParaRPr lang="it-IT" sz="4000" u="sng" kern="10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D9B1B5-40AD-147A-34D6-8028CA0303BE}"/>
              </a:ext>
            </a:extLst>
          </p:cNvPr>
          <p:cNvSpPr txBox="1"/>
          <p:nvPr/>
        </p:nvSpPr>
        <p:spPr>
          <a:xfrm>
            <a:off x="1848880" y="5643409"/>
            <a:ext cx="1430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Azienda Ospedaliera Universitaria San Giovanni di Dio e Ruggi D’Aragona, Università di Salerno.</a:t>
            </a:r>
          </a:p>
          <a:p>
            <a:pPr algn="ctr"/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C983A2-BE54-362A-59B7-DDE6F63ABE8C}"/>
              </a:ext>
            </a:extLst>
          </p:cNvPr>
          <p:cNvSpPr txBox="1"/>
          <p:nvPr/>
        </p:nvSpPr>
        <p:spPr>
          <a:xfrm>
            <a:off x="1667855" y="7047795"/>
            <a:ext cx="14666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 cura di: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Maria Grazia Barbato, Cristina Sasso, Antonio Guerriero, Francesco Merola, Cristina Esposito, Roberto Annunziata, Carmine Vecchione, Gennaro Galasso.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985739" y="1486982"/>
            <a:ext cx="15549440" cy="8290990"/>
            <a:chOff x="308288" y="610199"/>
            <a:chExt cx="20732588" cy="11054653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793985"/>
              <a:ext cx="20388440" cy="10792636"/>
              <a:chOff x="0" y="-28575"/>
              <a:chExt cx="3520214" cy="18634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1601" y="-18416"/>
                <a:ext cx="3062009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it-IT" sz="3500" dirty="0"/>
                  <a:t>ABSTRACT: La terapia di modulazione della contrattilità cardiaca (CCM) è destinata al trattamento di pazienti con insufficienza cardiaca moderato-severa, che presentano sintomi nonostante una terapia medica ottimizzata, al fine di migliorare la qualità della vita e aumentare la tolleranza all’esercizio fisico. Presentiamo il caso di un paziente di 49 anni con riacutizzazione di insufficienza cardiaca cronica a bassa frazione d’eiezione (FE 28%), QRS stretto (90 </a:t>
                </a:r>
                <a:r>
                  <a:rPr lang="it-IT" sz="3500" dirty="0" err="1"/>
                  <a:t>ms</a:t>
                </a:r>
                <a:r>
                  <a:rPr lang="it-IT" sz="3500" dirty="0"/>
                  <a:t>), sottoposto ad impianto di CCM. Dopo l’impianto si è evidenziato un miglioramento della frazione d’eiezione, della qualità di vita e della tolleranza all’esercizio fisico.</a:t>
                </a:r>
              </a:p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811000" y="8801098"/>
            <a:ext cx="5448300" cy="1485901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13240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1: ECG: RX torace post impianto.</a:t>
            </a:r>
          </a:p>
        </p:txBody>
      </p:sp>
      <p:pic>
        <p:nvPicPr>
          <p:cNvPr id="24" name="Immagine 23" descr="Immagine che contiene lastra dei raggi X, Imaging medicale, radiologia, Raggi X&#10;&#10;Descrizione generata automaticamente">
            <a:extLst>
              <a:ext uri="{FF2B5EF4-FFF2-40B4-BE49-F238E27FC236}">
                <a16:creationId xmlns:a16="http://schemas.microsoft.com/office/drawing/2014/main" id="{9AB5790C-BF49-EB85-6674-4825785505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3498" r="23656" b="2342"/>
          <a:stretch/>
        </p:blipFill>
        <p:spPr bwMode="auto">
          <a:xfrm>
            <a:off x="4419599" y="2958746"/>
            <a:ext cx="8454279" cy="6595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612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13697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2: Valutazione della funzione contrattile longitudinale del ventricolo destro e della insufficienza tricuspidale </a:t>
            </a:r>
            <a:r>
              <a:rPr lang="it-IT" sz="4000" dirty="0" err="1"/>
              <a:t>pre</a:t>
            </a:r>
            <a:r>
              <a:rPr lang="it-IT" sz="4000" dirty="0"/>
              <a:t>- e post-impianto CCM</a:t>
            </a:r>
          </a:p>
        </p:txBody>
      </p:sp>
      <p:pic>
        <p:nvPicPr>
          <p:cNvPr id="22" name="image1.png">
            <a:extLst>
              <a:ext uri="{FF2B5EF4-FFF2-40B4-BE49-F238E27FC236}">
                <a16:creationId xmlns:a16="http://schemas.microsoft.com/office/drawing/2014/main" id="{88F1D19F-9C1B-5D09-F4C2-9ED685535CA3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5105400" y="3467100"/>
            <a:ext cx="8153400" cy="59784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6809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7159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Figura 3: ECG post impianto CCM.</a:t>
            </a:r>
          </a:p>
        </p:txBody>
      </p:sp>
      <p:pic>
        <p:nvPicPr>
          <p:cNvPr id="22" name="Immagine 21" descr="Immagine che contiene testo, linea, quadrato&#10;&#10;Descrizione generata automaticamente">
            <a:extLst>
              <a:ext uri="{FF2B5EF4-FFF2-40B4-BE49-F238E27FC236}">
                <a16:creationId xmlns:a16="http://schemas.microsoft.com/office/drawing/2014/main" id="{D6118E42-C6A0-C424-C465-8EEBABC6E7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21" y="3040410"/>
            <a:ext cx="12831233" cy="64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3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209</Words>
  <Application>Microsoft Macintosh PowerPoint</Application>
  <PresentationFormat>Personalizzato</PresentationFormat>
  <Paragraphs>18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Calibri</vt:lpstr>
      <vt:lpstr>Aptos</vt:lpstr>
      <vt:lpstr>Arial</vt:lpstr>
      <vt:lpstr>League Spartan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Corner</dc:title>
  <cp:lastModifiedBy>ENRICO GUIDO SPINONI</cp:lastModifiedBy>
  <cp:revision>9</cp:revision>
  <dcterms:created xsi:type="dcterms:W3CDTF">2006-08-16T00:00:00Z</dcterms:created>
  <dcterms:modified xsi:type="dcterms:W3CDTF">2024-05-08T18:28:16Z</dcterms:modified>
  <dc:identifier>DAF-3TDFZOk</dc:identifier>
</cp:coreProperties>
</file>