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8288000" cy="10287000"/>
  <p:notesSz cx="6858000" cy="9144000"/>
  <p:embeddedFontLst>
    <p:embeddedFont>
      <p:font typeface="Aptos" panose="020B00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Spartan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603" autoAdjust="0"/>
  </p:normalViewPr>
  <p:slideViewPr>
    <p:cSldViewPr>
      <p:cViewPr varScale="1">
        <p:scale>
          <a:sx n="57" d="100"/>
          <a:sy n="57" d="100"/>
        </p:scale>
        <p:origin x="208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830613" y="3119715"/>
            <a:ext cx="136551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CASO DI MINOR STROKE COME ESORDIO DI UNA MIOCARDITE EOSINOFILA SUBACUTA. </a:t>
            </a:r>
            <a:endParaRPr lang="it-IT" sz="4000" u="sng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158217" y="5333967"/>
            <a:ext cx="15429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Università degli studi Milano-Bicocca </a:t>
            </a:r>
          </a:p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Scuola di Specializzazione in Malattie dell’Apparato Cardiovascolare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539684" y="7035222"/>
            <a:ext cx="1466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Benzoni G., Perelli F.P., </a:t>
            </a:r>
            <a:r>
              <a:rPr lang="it-IT" sz="2800" b="1" dirty="0" err="1">
                <a:solidFill>
                  <a:srgbClr val="0070C0"/>
                </a:solidFill>
              </a:rPr>
              <a:t>Munforti</a:t>
            </a:r>
            <a:r>
              <a:rPr lang="it-IT" sz="2800" b="1" dirty="0">
                <a:solidFill>
                  <a:srgbClr val="0070C0"/>
                </a:solidFill>
              </a:rPr>
              <a:t> C., Speziali N., Gagliardi M.F., Parati G.F., </a:t>
            </a:r>
            <a:r>
              <a:rPr lang="it-IT" sz="2800" b="1" dirty="0" err="1">
                <a:solidFill>
                  <a:srgbClr val="0070C0"/>
                </a:solidFill>
              </a:rPr>
              <a:t>Torlasco</a:t>
            </a:r>
            <a:r>
              <a:rPr lang="it-IT" sz="2800" b="1" dirty="0">
                <a:solidFill>
                  <a:srgbClr val="0070C0"/>
                </a:solidFill>
              </a:rPr>
              <a:t> C., Brambilla </a:t>
            </a:r>
            <a:r>
              <a:rPr lang="it-IT" sz="2800" b="1" dirty="0" err="1">
                <a:solidFill>
                  <a:srgbClr val="0070C0"/>
                </a:solidFill>
              </a:rPr>
              <a:t>R</a:t>
            </a:r>
            <a:r>
              <a:rPr lang="it-IT" sz="2800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10357"/>
              <a:ext cx="20388440" cy="10876264"/>
              <a:chOff x="0" y="-43014"/>
              <a:chExt cx="3520214" cy="187786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43014"/>
                <a:ext cx="3026925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ABSTRACT: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La miocardite è un’entità clinica spesso insidiosa e caratterizzata da un difficile inquadramento eziologico. Nel seguente case report viene descritto un caso clinico peculiare di una donna di 51 anni che si è presentata alla nostra attenzione per un quadro di minor stroke ad eziologia </a:t>
                </a:r>
                <a:r>
                  <a:rPr lang="it-IT" sz="3200" dirty="0" err="1"/>
                  <a:t>cardioembolica</a:t>
                </a:r>
                <a:r>
                  <a:rPr lang="it-IT" sz="3200" dirty="0"/>
                  <a:t> e un primo riscontro di leucemia linfatica cronica e </a:t>
                </a:r>
                <a:r>
                  <a:rPr lang="it-IT" sz="3200" dirty="0" err="1"/>
                  <a:t>ipereosinofilia</a:t>
                </a:r>
                <a:r>
                  <a:rPr lang="it-IT" sz="3200" dirty="0"/>
                  <a:t> clonale reattiva. Gli accertamenti eseguiti per identificare l’eziologia dell’evento neurologico hanno evidenziato la presenza di una trombosi </a:t>
                </a:r>
                <a:r>
                  <a:rPr lang="it-IT" sz="3200" dirty="0" err="1"/>
                  <a:t>endoventricolare</a:t>
                </a:r>
                <a:r>
                  <a:rPr lang="it-IT" sz="3200" dirty="0"/>
                  <a:t> determinata da un quadro di miocardite infiltrativa eosinofila ad esordio subacuto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22" name="Immagine 21" descr="Immagine che contiene cerchio, ingranaggio, design, bianco e nero">
            <a:extLst>
              <a:ext uri="{FF2B5EF4-FFF2-40B4-BE49-F238E27FC236}">
                <a16:creationId xmlns:a16="http://schemas.microsoft.com/office/drawing/2014/main" id="{A28B9F3C-5008-9889-0DFD-C87FCCFB7E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23677" r="59803" b="23259"/>
          <a:stretch/>
        </p:blipFill>
        <p:spPr bwMode="auto">
          <a:xfrm>
            <a:off x="3855078" y="3299298"/>
            <a:ext cx="7620000" cy="6233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4696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Figura 1: RM encefalo</a:t>
            </a:r>
          </a:p>
        </p:txBody>
      </p:sp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062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Figura 2: RM cardiaca con gadolinio, sequenze LGE</a:t>
            </a:r>
          </a:p>
        </p:txBody>
      </p:sp>
      <p:pic>
        <p:nvPicPr>
          <p:cNvPr id="24" name="Immagine 23" descr="Immagine che contiene Imaging medicale, radiologia, Radiografia medica, radiografia&#10;&#10;Descrizione generata automaticamente">
            <a:extLst>
              <a:ext uri="{FF2B5EF4-FFF2-40B4-BE49-F238E27FC236}">
                <a16:creationId xmlns:a16="http://schemas.microsoft.com/office/drawing/2014/main" id="{B690B760-7CC3-0C6D-4555-9F7B915E48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9" t="8619" r="24488" b="26394"/>
          <a:stretch/>
        </p:blipFill>
        <p:spPr bwMode="auto">
          <a:xfrm>
            <a:off x="2431027" y="2804866"/>
            <a:ext cx="9073587" cy="691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09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0740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Figura 3: RM cardiaca con gadolinio, sequenze STIR</a:t>
            </a:r>
          </a:p>
        </p:txBody>
      </p:sp>
      <p:pic>
        <p:nvPicPr>
          <p:cNvPr id="24" name="Immagine 23" descr="Immagine che contiene mammifero, schermata, schizzo, arte&#10;&#10;Descrizione generata automaticamente">
            <a:extLst>
              <a:ext uri="{FF2B5EF4-FFF2-40B4-BE49-F238E27FC236}">
                <a16:creationId xmlns:a16="http://schemas.microsoft.com/office/drawing/2014/main" id="{F31C68DB-3134-F230-C601-7416ADEFC4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24161" r="31592" b="26570"/>
          <a:stretch/>
        </p:blipFill>
        <p:spPr bwMode="auto">
          <a:xfrm>
            <a:off x="2468031" y="2948386"/>
            <a:ext cx="9156742" cy="6559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7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187</Words>
  <Application>Microsoft Macintosh PowerPoint</Application>
  <PresentationFormat>Personalizzato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Calibri</vt:lpstr>
      <vt:lpstr>Aptos</vt:lpstr>
      <vt:lpstr>Arial</vt:lpstr>
      <vt:lpstr>League Spartan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ENRICO GUIDO SPINONI</cp:lastModifiedBy>
  <cp:revision>4</cp:revision>
  <dcterms:created xsi:type="dcterms:W3CDTF">2006-08-16T00:00:00Z</dcterms:created>
  <dcterms:modified xsi:type="dcterms:W3CDTF">2024-04-20T08:01:30Z</dcterms:modified>
  <dc:identifier>DAF-3TDFZOk</dc:identifier>
</cp:coreProperties>
</file>